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3C"/>
    <a:srgbClr val="065B48"/>
    <a:srgbClr val="01453C"/>
    <a:srgbClr val="012C26"/>
    <a:srgbClr val="3D3934"/>
    <a:srgbClr val="004740"/>
    <a:srgbClr val="004A3F"/>
    <a:srgbClr val="00483D"/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00" d="100"/>
          <a:sy n="100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EE33B-D6AC-4C90-A205-639071F72173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8061B-DC43-43D6-B0B5-303FAF026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1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0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5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6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2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2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8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8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4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0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7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t="24000" b="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6AD68-73F5-4158-9C02-E7E136C1E88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90F79-13AC-43A0-ABC8-7CB5A887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7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 txBox="1">
            <a:spLocks noChangeArrowheads="1"/>
          </p:cNvSpPr>
          <p:nvPr/>
        </p:nvSpPr>
        <p:spPr bwMode="auto">
          <a:xfrm>
            <a:off x="4817660" y="4269233"/>
            <a:ext cx="4228586" cy="1735878"/>
          </a:xfrm>
          <a:prstGeom prst="roundRect">
            <a:avLst>
              <a:gd name="adj" fmla="val 643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یافته‌ها: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... 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 txBox="1">
            <a:spLocks noChangeArrowheads="1"/>
          </p:cNvSpPr>
          <p:nvPr/>
        </p:nvSpPr>
        <p:spPr bwMode="auto">
          <a:xfrm>
            <a:off x="152398" y="4269233"/>
            <a:ext cx="4419602" cy="1735878"/>
          </a:xfrm>
          <a:prstGeom prst="roundRect">
            <a:avLst>
              <a:gd name="adj" fmla="val 700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نتیجه‌گیری: 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- 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ا)</a:t>
            </a: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 </a:t>
            </a: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 txBox="1">
            <a:spLocks noChangeArrowheads="1"/>
          </p:cNvSpPr>
          <p:nvPr/>
        </p:nvSpPr>
        <p:spPr bwMode="auto">
          <a:xfrm>
            <a:off x="4817660" y="2336060"/>
            <a:ext cx="4228586" cy="1694378"/>
          </a:xfrm>
          <a:prstGeom prst="roundRect">
            <a:avLst>
              <a:gd name="adj" fmla="val 632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rtl="1"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زمینه و هدف</a:t>
            </a:r>
            <a:r>
              <a:rPr lang="fa-IR" sz="1600" dirty="0">
                <a:solidFill>
                  <a:srgbClr val="0070C0"/>
                </a:solidFill>
                <a:cs typeface="B Nazanin" panose="00000400000000000000" pitchFamily="2" charset="-78"/>
              </a:rPr>
              <a:t>: </a:t>
            </a:r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</a:p>
          <a:p>
            <a:pPr lvl="0" algn="just" rtl="1"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  <a:p>
            <a:pPr marL="0" marR="0" lvl="0" indent="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0" name="AutoShape 4"/>
          <p:cNvSpPr txBox="1">
            <a:spLocks noChangeArrowheads="1"/>
          </p:cNvSpPr>
          <p:nvPr/>
        </p:nvSpPr>
        <p:spPr bwMode="auto">
          <a:xfrm>
            <a:off x="152397" y="2336060"/>
            <a:ext cx="4419602" cy="1735878"/>
          </a:xfrm>
          <a:prstGeom prst="roundRect">
            <a:avLst>
              <a:gd name="adj" fmla="val 700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روش تحقیق: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... 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 txBox="1">
            <a:spLocks noChangeArrowheads="1"/>
          </p:cNvSpPr>
          <p:nvPr/>
        </p:nvSpPr>
        <p:spPr bwMode="auto">
          <a:xfrm>
            <a:off x="430306" y="1238843"/>
            <a:ext cx="8337176" cy="996569"/>
          </a:xfrm>
          <a:prstGeom prst="roundRect">
            <a:avLst>
              <a:gd name="adj" fmla="val 632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1">
              <a:buNone/>
              <a:defRPr/>
            </a:pP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عنوان </a:t>
            </a:r>
            <a:r>
              <a:rPr lang="fa-IR" sz="18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مقاله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(</a:t>
            </a:r>
            <a:r>
              <a:rPr lang="fa-IR" sz="1800" dirty="0">
                <a:solidFill>
                  <a:prstClr val="black"/>
                </a:solidFill>
                <a:cs typeface="B Nazanin" panose="00000400000000000000" pitchFamily="2" charset="-78"/>
              </a:rPr>
              <a:t>فونت </a:t>
            </a:r>
            <a:r>
              <a:rPr lang="en-US" sz="18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8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800" dirty="0">
                <a:solidFill>
                  <a:prstClr val="black"/>
                </a:solidFill>
                <a:cs typeface="B Nazanin" panose="00000400000000000000" pitchFamily="2" charset="-78"/>
              </a:rPr>
              <a:t> -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پررنگ</a:t>
            </a:r>
            <a:r>
              <a:rPr lang="fa-IR" sz="1800" dirty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  <a:p>
            <a:pPr marL="0" lvl="0" indent="0" algn="ctr" rtl="1">
              <a:buNone/>
              <a:defRPr/>
            </a:pPr>
            <a:r>
              <a:rPr lang="fa-IR" sz="1600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اسامی </a:t>
            </a:r>
            <a:r>
              <a:rPr lang="fa-IR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نویسندگان (</a:t>
            </a:r>
            <a:r>
              <a:rPr lang="fa-IR" sz="1600" dirty="0">
                <a:solidFill>
                  <a:prstClr val="black"/>
                </a:solidFill>
                <a:cs typeface="B Nazanin" panose="00000400000000000000" pitchFamily="2" charset="-78"/>
              </a:rPr>
              <a:t>فونت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6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6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 </a:t>
            </a:r>
            <a:r>
              <a:rPr lang="fa-IR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پررنگ) و </a:t>
            </a:r>
            <a:r>
              <a:rPr lang="fa-IR" sz="1400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وابستگی سازمانی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آن‌ها (فونت 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 smtClean="0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8906" y="1356239"/>
            <a:ext cx="833718" cy="76177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عکس نویسنده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1027" name="Picture 3" descr="ttttt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81" y="6064258"/>
            <a:ext cx="9167281" cy="79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69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Azin Rayan</dc:creator>
  <cp:lastModifiedBy>Arjun</cp:lastModifiedBy>
  <cp:revision>43</cp:revision>
  <dcterms:created xsi:type="dcterms:W3CDTF">2019-04-17T12:43:31Z</dcterms:created>
  <dcterms:modified xsi:type="dcterms:W3CDTF">2023-11-03T08:32:39Z</dcterms:modified>
</cp:coreProperties>
</file>